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43891200" cy="32918400"/>
  <p:notesSz cx="6858000" cy="91170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88">
          <p15:clr>
            <a:srgbClr val="A4A3A4"/>
          </p15:clr>
        </p15:guide>
        <p15:guide id="2" orient="horz" pos="3919">
          <p15:clr>
            <a:srgbClr val="A4A3A4"/>
          </p15:clr>
        </p15:guide>
        <p15:guide id="3" orient="horz" pos="20702">
          <p15:clr>
            <a:srgbClr val="A4A3A4"/>
          </p15:clr>
        </p15:guide>
        <p15:guide id="4" orient="horz" pos="17942">
          <p15:clr>
            <a:srgbClr val="A4A3A4"/>
          </p15:clr>
        </p15:guide>
        <p15:guide id="5" pos="6097">
          <p15:clr>
            <a:srgbClr val="A4A3A4"/>
          </p15:clr>
        </p15:guide>
        <p15:guide id="6" pos="1312">
          <p15:clr>
            <a:srgbClr val="A4A3A4"/>
          </p15:clr>
        </p15:guide>
        <p15:guide id="7" pos="-1191">
          <p15:clr>
            <a:srgbClr val="A4A3A4"/>
          </p15:clr>
        </p15:guide>
        <p15:guide id="8" pos="6093">
          <p15:clr>
            <a:srgbClr val="A4A3A4"/>
          </p15:clr>
        </p15:guide>
        <p15:guide id="9" pos="20606">
          <p15:clr>
            <a:srgbClr val="A4A3A4"/>
          </p15:clr>
        </p15:guide>
        <p15:guide id="10" pos="27647">
          <p15:clr>
            <a:srgbClr val="A4A3A4"/>
          </p15:clr>
        </p15:guide>
        <p15:guide id="11" pos="273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713ABD-70C7-4A5B-925E-3CF761F11910}" v="2" dt="2023-12-19T17:53:33.8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 autoAdjust="0"/>
    <p:restoredTop sz="94728" autoAdjust="0"/>
  </p:normalViewPr>
  <p:slideViewPr>
    <p:cSldViewPr snapToGrid="0">
      <p:cViewPr varScale="1">
        <p:scale>
          <a:sx n="13" d="100"/>
          <a:sy n="13" d="100"/>
        </p:scale>
        <p:origin x="1708" y="108"/>
      </p:cViewPr>
      <p:guideLst>
        <p:guide orient="horz" pos="10388"/>
        <p:guide orient="horz" pos="3919"/>
        <p:guide orient="horz" pos="20702"/>
        <p:guide orient="horz" pos="17942"/>
        <p:guide pos="6097"/>
        <p:guide pos="1312"/>
        <p:guide pos="-1191"/>
        <p:guide pos="6093"/>
        <p:guide pos="20606"/>
        <p:guide pos="27647"/>
        <p:guide pos="27365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a Carcamo" userId="67074f10-bb58-4c5a-8f07-4abddb151d29" providerId="ADAL" clId="{E1713ABD-70C7-4A5B-925E-3CF761F11910}"/>
    <pc:docChg chg="modSld">
      <pc:chgData name="Claudia Carcamo" userId="67074f10-bb58-4c5a-8f07-4abddb151d29" providerId="ADAL" clId="{E1713ABD-70C7-4A5B-925E-3CF761F11910}" dt="2023-12-19T17:53:33.824" v="1" actId="478"/>
      <pc:docMkLst>
        <pc:docMk/>
      </pc:docMkLst>
      <pc:sldChg chg="delSp">
        <pc:chgData name="Claudia Carcamo" userId="67074f10-bb58-4c5a-8f07-4abddb151d29" providerId="ADAL" clId="{E1713ABD-70C7-4A5B-925E-3CF761F11910}" dt="2023-12-19T17:53:33.824" v="1" actId="478"/>
        <pc:sldMkLst>
          <pc:docMk/>
          <pc:sldMk cId="0" sldId="256"/>
        </pc:sldMkLst>
        <pc:picChg chg="del">
          <ac:chgData name="Claudia Carcamo" userId="67074f10-bb58-4c5a-8f07-4abddb151d29" providerId="ADAL" clId="{E1713ABD-70C7-4A5B-925E-3CF761F11910}" dt="2023-12-19T17:53:33.824" v="1" actId="478"/>
          <ac:picMkLst>
            <pc:docMk/>
            <pc:sldMk cId="0" sldId="256"/>
            <ac:picMk id="14363" creationId="{7A73E893-3079-914E-868A-98C11403C13B}"/>
          </ac:picMkLst>
        </pc:picChg>
        <pc:picChg chg="del">
          <ac:chgData name="Claudia Carcamo" userId="67074f10-bb58-4c5a-8f07-4abddb151d29" providerId="ADAL" clId="{E1713ABD-70C7-4A5B-925E-3CF761F11910}" dt="2023-12-19T17:53:31.554" v="0" actId="478"/>
          <ac:picMkLst>
            <pc:docMk/>
            <pc:sldMk cId="0" sldId="256"/>
            <ac:picMk id="14364" creationId="{446ADA17-E3E8-FD4D-AEEB-828B8BEDF78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>
            <a:extLst>
              <a:ext uri="{FF2B5EF4-FFF2-40B4-BE49-F238E27FC236}">
                <a16:creationId xmlns:a16="http://schemas.microsoft.com/office/drawing/2014/main" id="{F231B3F5-422A-854B-9640-2BA444920E9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1027">
            <a:extLst>
              <a:ext uri="{FF2B5EF4-FFF2-40B4-BE49-F238E27FC236}">
                <a16:creationId xmlns:a16="http://schemas.microsoft.com/office/drawing/2014/main" id="{A4DAC89F-1C56-674E-B40E-5F6D25F09F7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75" tIns="45638" rIns="91275" bIns="45638" numCol="1" anchor="t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0" name="Rectangle 1028">
            <a:extLst>
              <a:ext uri="{FF2B5EF4-FFF2-40B4-BE49-F238E27FC236}">
                <a16:creationId xmlns:a16="http://schemas.microsoft.com/office/drawing/2014/main" id="{70674806-1782-3B4B-8002-2B385094047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75" tIns="45638" rIns="91275" bIns="45638" numCol="1" anchor="b" anchorCtr="0" compatLnSpc="1">
            <a:prstTxWarp prst="textNoShape">
              <a:avLst/>
            </a:prstTxWarp>
          </a:bodyPr>
          <a:lstStyle>
            <a:lvl1pPr defTabSz="912813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1" name="Rectangle 1029">
            <a:extLst>
              <a:ext uri="{FF2B5EF4-FFF2-40B4-BE49-F238E27FC236}">
                <a16:creationId xmlns:a16="http://schemas.microsoft.com/office/drawing/2014/main" id="{ABE27A2F-EE1E-C24C-9361-C02801B1093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75" tIns="45638" rIns="91275" bIns="45638" numCol="1" anchor="b" anchorCtr="0" compatLnSpc="1">
            <a:prstTxWarp prst="textNoShape">
              <a:avLst/>
            </a:prstTxWarp>
          </a:bodyPr>
          <a:lstStyle>
            <a:lvl1pPr algn="r" defTabSz="912813">
              <a:defRPr sz="1200"/>
            </a:lvl1pPr>
          </a:lstStyle>
          <a:p>
            <a:pPr>
              <a:defRPr/>
            </a:pPr>
            <a:fld id="{12915050-29CF-7145-AD31-F1A3C13883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86400" y="5387975"/>
            <a:ext cx="32918400" cy="114601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463"/>
            <a:ext cx="32918400" cy="79486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C3D9C6D-4311-0E48-BF86-70A14A7690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220DFF9-9ADE-0149-880C-42FC5712EA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095CEBE-E850-5B4E-972B-D9BC810A7B3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24C49-48B7-B94B-B200-0C16F6E91E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850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34A278-021E-1241-B31A-FA6C5AD3E4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A6F85D-17BE-0142-A5D2-A5E4834D02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06E6D68-C521-EC41-B529-54536F885F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A17C2-175D-7A44-8777-59898C2A5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3366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272163" y="2925763"/>
            <a:ext cx="9326562" cy="263350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92475" y="2925763"/>
            <a:ext cx="27827288" cy="263350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2F54E80-176B-3F44-A149-4D15886B3E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884A91-02E2-5941-8F37-E8CA75CB87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D88603E-6BF8-2549-BA09-FBB37468CE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D1ED82-A9A5-9A48-84AD-B519937F7E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394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7D6C454-1FD9-654C-9C08-101D0CDA1B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BD4E029-E275-144E-8559-919D7C0A7E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6A2BCBD-3AD7-E742-A554-86627D132C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16057-05D7-2448-9661-97E9113B76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8675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025" y="8207375"/>
            <a:ext cx="37857113" cy="136921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025" y="22029738"/>
            <a:ext cx="37857113" cy="72009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5F5E9A-98AA-5A4E-8CF3-774525E5AEB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AE97A54-AC7F-B940-BE70-057F07E330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14F23D6-2CA1-1940-B0B0-66BB0C90F9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1A295-2A56-7F4C-BC97-430DD8D73C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8906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92475" y="9509125"/>
            <a:ext cx="18576925" cy="19751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21800" y="9509125"/>
            <a:ext cx="18576925" cy="19751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97B249-9F40-A340-ACCB-F7B8DE9CDB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29D59C-86B8-4A43-989E-2454737DB82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DF53DC-75FE-7547-84A1-973F48E773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ACE1A-B017-5342-B9AE-88632955F1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6031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2600" y="1752600"/>
            <a:ext cx="37857113" cy="63627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2600" y="8069263"/>
            <a:ext cx="18568988" cy="3954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2600" y="12023725"/>
            <a:ext cx="18568988" cy="1768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20238" y="8069263"/>
            <a:ext cx="18659475" cy="39544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20238" y="12023725"/>
            <a:ext cx="18659475" cy="17686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7A48B11-7375-DD45-9896-AA63F69A64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44D29672-8FB6-5746-A453-5127396488D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EE679AE-0713-BD46-8300-C1F6C863EC3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6050AC-3AE3-0E4E-9C0D-5EFF922054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1834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3F03815-A4B1-0F4C-A585-BB7CDF16AB4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A33CF54-6AD7-7D49-82E0-E200505197F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9CA19FD-9B8A-BA43-A1D4-57DBEB7F072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79D24-550D-434C-B6B1-2FCD4988F6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1512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F809A67B-04DE-1D47-AC86-887FD7BEBC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8876AFD-045A-4E4B-B417-E7FE02C6D9C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0D32097-F1A7-B944-BFB8-CCE66C0834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2DC5F-0296-2D48-B1CF-D4EAB1561E6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903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2600" y="2193925"/>
            <a:ext cx="14157325" cy="76819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5" y="4740275"/>
            <a:ext cx="22220238" cy="23393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2600" y="9875838"/>
            <a:ext cx="14157325" cy="18295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348C3E-B744-0948-8721-90F5648D60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55B392-0AB0-4643-BB70-4E36ECD280B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D65514-200F-924D-B96B-CEB1594872E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EFFD7-9F14-A94F-9DDF-12CAA4D3FA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867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2600" y="2193925"/>
            <a:ext cx="14157325" cy="76819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659475" y="4740275"/>
            <a:ext cx="22220238" cy="23393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2600" y="9875838"/>
            <a:ext cx="14157325" cy="18295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DCAF9DA-57C3-5D4B-9345-D5C7958CF9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934625-DA8F-9849-B2FD-B9D390B56E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1FB554-8621-A840-A21E-0D95B2EB57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2CB30-FF52-0541-9E00-646AD8E0B5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7961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C2B5D58-D49B-6D48-8F2A-D768AA3CB4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292475" y="2925763"/>
            <a:ext cx="3730625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154" tIns="235077" rIns="470154" bIns="23507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9F673DF-29A2-EB42-8DA7-130D4EC75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292475" y="9509125"/>
            <a:ext cx="37306250" cy="1975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70154" tIns="235077" rIns="470154" bIns="235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024AC20-5C50-A74F-92B9-BBBD0E17D66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292475" y="29992638"/>
            <a:ext cx="9144000" cy="21939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470154" tIns="235077" rIns="470154" bIns="235077" numCol="1" anchor="t" anchorCtr="0" compatLnSpc="1">
            <a:prstTxWarp prst="textNoShape">
              <a:avLst/>
            </a:prstTxWarp>
          </a:bodyPr>
          <a:lstStyle>
            <a:lvl1pPr defTabSz="4699000">
              <a:defRPr sz="73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DEB2463-BF1D-434D-9372-0358550A698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995525" y="29992638"/>
            <a:ext cx="13900150" cy="21939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470154" tIns="235077" rIns="470154" bIns="235077" numCol="1" anchor="t" anchorCtr="0" compatLnSpc="1">
            <a:prstTxWarp prst="textNoShape">
              <a:avLst/>
            </a:prstTxWarp>
          </a:bodyPr>
          <a:lstStyle>
            <a:lvl1pPr algn="ctr" defTabSz="4699000">
              <a:defRPr sz="73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10F5A9F-EA5B-7A42-8408-B8F74C0529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1454725" y="29992638"/>
            <a:ext cx="9144000" cy="21939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470154" tIns="235077" rIns="470154" bIns="235077" numCol="1" anchor="t" anchorCtr="0" compatLnSpc="1">
            <a:prstTxWarp prst="textNoShape">
              <a:avLst/>
            </a:prstTxWarp>
          </a:bodyPr>
          <a:lstStyle>
            <a:lvl1pPr algn="r" defTabSz="4699000">
              <a:defRPr sz="73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4BEB40E-E810-2B43-B079-17B2AD198A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699000" rtl="0" eaLnBrk="0" fontAlgn="base" hangingPunct="0">
        <a:spcBef>
          <a:spcPct val="0"/>
        </a:spcBef>
        <a:spcAft>
          <a:spcPct val="0"/>
        </a:spcAft>
        <a:defRPr sz="227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2pPr>
      <a:lvl3pPr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3pPr>
      <a:lvl4pPr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4pPr>
      <a:lvl5pPr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5pPr>
      <a:lvl6pPr marL="457200"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6pPr>
      <a:lvl7pPr marL="914400"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defTabSz="4699000" rtl="0" eaLnBrk="0" fontAlgn="base" hangingPunct="0">
        <a:spcBef>
          <a:spcPct val="0"/>
        </a:spcBef>
        <a:spcAft>
          <a:spcPct val="0"/>
        </a:spcAft>
        <a:defRPr sz="227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1760538" indent="-1760538" algn="l" defTabSz="4699000" rtl="0" eaLnBrk="0" fontAlgn="base" hangingPunct="0">
        <a:spcBef>
          <a:spcPct val="20000"/>
        </a:spcBef>
        <a:spcAft>
          <a:spcPct val="0"/>
        </a:spcAft>
        <a:buChar char="•"/>
        <a:defRPr sz="16500" kern="1200">
          <a:solidFill>
            <a:schemeClr val="tx1"/>
          </a:solidFill>
          <a:latin typeface="+mn-lt"/>
          <a:ea typeface="+mn-ea"/>
          <a:cs typeface="+mn-cs"/>
        </a:defRPr>
      </a:lvl1pPr>
      <a:lvl2pPr marL="3817938" indent="-1468438" algn="l" defTabSz="4699000" rtl="0" eaLnBrk="0" fontAlgn="base" hangingPunct="0">
        <a:spcBef>
          <a:spcPct val="20000"/>
        </a:spcBef>
        <a:spcAft>
          <a:spcPct val="0"/>
        </a:spcAft>
        <a:buChar char="–"/>
        <a:defRPr sz="14300" kern="1200">
          <a:solidFill>
            <a:schemeClr val="tx1"/>
          </a:solidFill>
          <a:latin typeface="+mn-lt"/>
          <a:ea typeface="+mn-ea"/>
          <a:cs typeface="+mn-cs"/>
        </a:defRPr>
      </a:lvl2pPr>
      <a:lvl3pPr marL="5876925" indent="-1177925" algn="l" defTabSz="4699000" rtl="0" eaLnBrk="0" fontAlgn="base" hangingPunct="0">
        <a:spcBef>
          <a:spcPct val="20000"/>
        </a:spcBef>
        <a:spcAft>
          <a:spcPct val="0"/>
        </a:spcAft>
        <a:buChar char="•"/>
        <a:defRPr sz="12500" kern="1200">
          <a:solidFill>
            <a:schemeClr val="tx1"/>
          </a:solidFill>
          <a:latin typeface="+mn-lt"/>
          <a:ea typeface="+mn-ea"/>
          <a:cs typeface="+mn-cs"/>
        </a:defRPr>
      </a:lvl3pPr>
      <a:lvl4pPr marL="8228013" indent="-1176338" algn="l" defTabSz="4699000" rtl="0" eaLnBrk="0" fontAlgn="base" hangingPunct="0">
        <a:spcBef>
          <a:spcPct val="20000"/>
        </a:spcBef>
        <a:spcAft>
          <a:spcPct val="0"/>
        </a:spcAft>
        <a:buChar char="–"/>
        <a:defRPr sz="10200" kern="1200">
          <a:solidFill>
            <a:schemeClr val="tx1"/>
          </a:solidFill>
          <a:latin typeface="+mn-lt"/>
          <a:ea typeface="+mn-ea"/>
          <a:cs typeface="+mn-cs"/>
        </a:defRPr>
      </a:lvl4pPr>
      <a:lvl5pPr marL="10575925" indent="-1171575" algn="l" defTabSz="4699000" rtl="0" eaLnBrk="0" fontAlgn="base" hangingPunct="0">
        <a:spcBef>
          <a:spcPct val="20000"/>
        </a:spcBef>
        <a:spcAft>
          <a:spcPct val="0"/>
        </a:spcAft>
        <a:buChar char="»"/>
        <a:defRPr sz="10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257">
            <a:extLst>
              <a:ext uri="{FF2B5EF4-FFF2-40B4-BE49-F238E27FC236}">
                <a16:creationId xmlns:a16="http://schemas.microsoft.com/office/drawing/2014/main" id="{B07D58D8-E58C-3643-A30C-574807D0F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33975" y="28400375"/>
            <a:ext cx="6731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39" name="Rectangle 3354">
            <a:extLst>
              <a:ext uri="{FF2B5EF4-FFF2-40B4-BE49-F238E27FC236}">
                <a16:creationId xmlns:a16="http://schemas.microsoft.com/office/drawing/2014/main" id="{F7DFBB08-4C60-5F44-AB41-AD3B360F4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55875" y="29398913"/>
            <a:ext cx="2587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40" name="Rectangle 3355">
            <a:extLst>
              <a:ext uri="{FF2B5EF4-FFF2-40B4-BE49-F238E27FC236}">
                <a16:creationId xmlns:a16="http://schemas.microsoft.com/office/drawing/2014/main" id="{78A16138-B782-D045-880A-137A4A504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98738" y="29438600"/>
            <a:ext cx="114300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solidFill>
                  <a:srgbClr val="000000"/>
                </a:solidFill>
              </a:rPr>
              <a:t> </a:t>
            </a:r>
            <a:endParaRPr lang="en-US" altLang="en-US" sz="2400"/>
          </a:p>
        </p:txBody>
      </p:sp>
      <p:sp>
        <p:nvSpPr>
          <p:cNvPr id="14341" name="Rectangle 3357">
            <a:extLst>
              <a:ext uri="{FF2B5EF4-FFF2-40B4-BE49-F238E27FC236}">
                <a16:creationId xmlns:a16="http://schemas.microsoft.com/office/drawing/2014/main" id="{5FD15F44-A973-CF4D-A809-4BCA90387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76638" y="29478288"/>
            <a:ext cx="2301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42" name="Rectangle 3361">
            <a:extLst>
              <a:ext uri="{FF2B5EF4-FFF2-40B4-BE49-F238E27FC236}">
                <a16:creationId xmlns:a16="http://schemas.microsoft.com/office/drawing/2014/main" id="{7900CE7D-DCAD-3045-90B7-312C019BA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52350" y="28444825"/>
            <a:ext cx="5318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43" name="Line 3161">
            <a:extLst>
              <a:ext uri="{FF2B5EF4-FFF2-40B4-BE49-F238E27FC236}">
                <a16:creationId xmlns:a16="http://schemas.microsoft.com/office/drawing/2014/main" id="{A1CB0913-7D36-9E49-8B68-EF45E8BCDB87}"/>
              </a:ext>
            </a:extLst>
          </p:cNvPr>
          <p:cNvSpPr>
            <a:spLocks noChangeShapeType="1"/>
          </p:cNvSpPr>
          <p:nvPr/>
        </p:nvSpPr>
        <p:spPr bwMode="auto">
          <a:xfrm>
            <a:off x="12849225" y="10306050"/>
            <a:ext cx="71438" cy="2261235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4" name="Text Box 4176">
            <a:extLst>
              <a:ext uri="{FF2B5EF4-FFF2-40B4-BE49-F238E27FC236}">
                <a16:creationId xmlns:a16="http://schemas.microsoft.com/office/drawing/2014/main" id="{A4C87832-4C12-1F45-BD87-781F0D360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363" y="15070138"/>
            <a:ext cx="1189355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1400" b="1" u="sng"/>
          </a:p>
          <a:p>
            <a:endParaRPr lang="en-US" altLang="en-US"/>
          </a:p>
        </p:txBody>
      </p:sp>
      <p:sp>
        <p:nvSpPr>
          <p:cNvPr id="14345" name="Line 4208">
            <a:extLst>
              <a:ext uri="{FF2B5EF4-FFF2-40B4-BE49-F238E27FC236}">
                <a16:creationId xmlns:a16="http://schemas.microsoft.com/office/drawing/2014/main" id="{C169362C-CCFA-F94A-9070-5017DB841F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856238" y="10352088"/>
            <a:ext cx="19050" cy="22566312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4346" name="Text Box 4215">
            <a:extLst>
              <a:ext uri="{FF2B5EF4-FFF2-40B4-BE49-F238E27FC236}">
                <a16:creationId xmlns:a16="http://schemas.microsoft.com/office/drawing/2014/main" id="{BC651712-71CE-1D40-83C7-D4942C7BC1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5913" y="23555325"/>
            <a:ext cx="9094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 sz="4000">
              <a:solidFill>
                <a:srgbClr val="44727F"/>
              </a:solidFill>
            </a:endParaRPr>
          </a:p>
          <a:p>
            <a:pPr algn="ctr"/>
            <a:endParaRPr lang="en-US" altLang="en-US" sz="1400" u="sng"/>
          </a:p>
        </p:txBody>
      </p:sp>
      <p:sp>
        <p:nvSpPr>
          <p:cNvPr id="14347" name="TextBox 30">
            <a:extLst>
              <a:ext uri="{FF2B5EF4-FFF2-40B4-BE49-F238E27FC236}">
                <a16:creationId xmlns:a16="http://schemas.microsoft.com/office/drawing/2014/main" id="{41DC8C34-1606-6C48-B4B2-B2181ED54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8638" y="15352713"/>
            <a:ext cx="184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4348" name="Rectangle 2">
            <a:extLst>
              <a:ext uri="{FF2B5EF4-FFF2-40B4-BE49-F238E27FC236}">
                <a16:creationId xmlns:a16="http://schemas.microsoft.com/office/drawing/2014/main" id="{C0B64459-29CD-8548-B9B5-762E4428C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21059775"/>
            <a:ext cx="12330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latin typeface="Montserrat" pitchFamily="2" charset="77"/>
                <a:cs typeface="Times New Roman" panose="02020603050405020304" pitchFamily="18" charset="0"/>
              </a:rPr>
              <a:t>Include description of the case(s)</a:t>
            </a:r>
          </a:p>
        </p:txBody>
      </p:sp>
      <p:sp>
        <p:nvSpPr>
          <p:cNvPr id="41" name="Rectangle: Rounded Corners 16">
            <a:extLst>
              <a:ext uri="{FF2B5EF4-FFF2-40B4-BE49-F238E27FC236}">
                <a16:creationId xmlns:a16="http://schemas.microsoft.com/office/drawing/2014/main" id="{1770491E-97D0-564A-AB52-C810BE3A9E0C}"/>
              </a:ext>
            </a:extLst>
          </p:cNvPr>
          <p:cNvSpPr/>
          <p:nvPr/>
        </p:nvSpPr>
        <p:spPr>
          <a:xfrm>
            <a:off x="436563" y="9064625"/>
            <a:ext cx="12096750" cy="923925"/>
          </a:xfrm>
          <a:prstGeom prst="rect">
            <a:avLst/>
          </a:prstGeom>
          <a:solidFill>
            <a:srgbClr val="0067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prstClr val="white"/>
                </a:solidFill>
                <a:latin typeface="Montserrat" pitchFamily="2" charset="77"/>
                <a:cs typeface="Times New Roman" panose="02020603050405020304" pitchFamily="18" charset="0"/>
              </a:rPr>
              <a:t>Purpose</a:t>
            </a:r>
          </a:p>
        </p:txBody>
      </p:sp>
      <p:sp>
        <p:nvSpPr>
          <p:cNvPr id="43" name="Rectangle: Rounded Corners 72">
            <a:extLst>
              <a:ext uri="{FF2B5EF4-FFF2-40B4-BE49-F238E27FC236}">
                <a16:creationId xmlns:a16="http://schemas.microsoft.com/office/drawing/2014/main" id="{3691B026-DBFC-2F4A-B334-0F808D976E07}"/>
              </a:ext>
            </a:extLst>
          </p:cNvPr>
          <p:cNvSpPr/>
          <p:nvPr/>
        </p:nvSpPr>
        <p:spPr>
          <a:xfrm>
            <a:off x="334963" y="20007263"/>
            <a:ext cx="12195175" cy="923925"/>
          </a:xfrm>
          <a:prstGeom prst="rect">
            <a:avLst/>
          </a:prstGeom>
          <a:solidFill>
            <a:srgbClr val="0067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prstClr val="white"/>
                </a:solidFill>
                <a:latin typeface="Montserrat" pitchFamily="2" charset="77"/>
                <a:cs typeface="Times New Roman" panose="02020603050405020304" pitchFamily="18" charset="0"/>
              </a:rPr>
              <a:t>Case description</a:t>
            </a:r>
          </a:p>
        </p:txBody>
      </p:sp>
      <p:sp>
        <p:nvSpPr>
          <p:cNvPr id="44" name="Rectangle: Rounded Corners 73">
            <a:extLst>
              <a:ext uri="{FF2B5EF4-FFF2-40B4-BE49-F238E27FC236}">
                <a16:creationId xmlns:a16="http://schemas.microsoft.com/office/drawing/2014/main" id="{D0C17529-55D8-854E-B0EB-577454CFD4D9}"/>
              </a:ext>
            </a:extLst>
          </p:cNvPr>
          <p:cNvSpPr/>
          <p:nvPr/>
        </p:nvSpPr>
        <p:spPr>
          <a:xfrm>
            <a:off x="31249938" y="9096375"/>
            <a:ext cx="12172950" cy="923925"/>
          </a:xfrm>
          <a:prstGeom prst="rect">
            <a:avLst/>
          </a:prstGeom>
          <a:solidFill>
            <a:srgbClr val="0067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prstClr val="white"/>
                </a:solidFill>
                <a:latin typeface="Montserrat" pitchFamily="2" charset="77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14352" name="Rectangle 60">
            <a:extLst>
              <a:ext uri="{FF2B5EF4-FFF2-40B4-BE49-F238E27FC236}">
                <a16:creationId xmlns:a16="http://schemas.microsoft.com/office/drawing/2014/main" id="{21A60C04-42BD-BD42-BB0E-7500D2122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81250" y="21120100"/>
            <a:ext cx="124428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763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>
              <a:solidFill>
                <a:srgbClr val="000000"/>
              </a:solidFill>
              <a:latin typeface="Montserrat" pitchFamily="2" charset="77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en-US" altLang="en-US" sz="3600">
                <a:solidFill>
                  <a:srgbClr val="000000"/>
                </a:solidFill>
                <a:latin typeface="Montserrat" pitchFamily="2" charset="77"/>
                <a:cs typeface="Times New Roman" panose="02020603050405020304" pitchFamily="18" charset="0"/>
              </a:rPr>
              <a:t>Describe the Results</a:t>
            </a:r>
          </a:p>
          <a:p>
            <a:pPr>
              <a:spcAft>
                <a:spcPts val="1200"/>
              </a:spcAft>
              <a:buFont typeface="Gill Sans MT" panose="020B0502020104020203" pitchFamily="34" charset="77"/>
              <a:buAutoNum type="arabicPeriod"/>
            </a:pPr>
            <a:endParaRPr lang="en-US" altLang="en-US" sz="3600">
              <a:solidFill>
                <a:srgbClr val="000000"/>
              </a:solidFill>
              <a:latin typeface="Montserrat" pitchFamily="2" charset="77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buFont typeface="Gill Sans MT" panose="020B0502020104020203" pitchFamily="34" charset="77"/>
              <a:buAutoNum type="arabicPeriod"/>
            </a:pPr>
            <a:endParaRPr lang="en-US" altLang="en-US" sz="3600">
              <a:solidFill>
                <a:srgbClr val="000000"/>
              </a:solidFill>
              <a:latin typeface="Montserrat" pitchFamily="2" charset="77"/>
              <a:cs typeface="Times New Roman" panose="02020603050405020304" pitchFamily="18" charset="0"/>
            </a:endParaRPr>
          </a:p>
          <a:p>
            <a:endParaRPr lang="en-US" altLang="en-US" sz="3600">
              <a:latin typeface="Montserrat" pitchFamily="2" charset="77"/>
              <a:ea typeface="Times" pitchFamily="2" charset="0"/>
              <a:cs typeface="Times" pitchFamily="2" charset="0"/>
            </a:endParaRPr>
          </a:p>
        </p:txBody>
      </p:sp>
      <p:sp>
        <p:nvSpPr>
          <p:cNvPr id="14353" name="Rectangle 75">
            <a:extLst>
              <a:ext uri="{FF2B5EF4-FFF2-40B4-BE49-F238E27FC236}">
                <a16:creationId xmlns:a16="http://schemas.microsoft.com/office/drawing/2014/main" id="{56793A8D-B585-9846-AB5B-1AC227D29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475" y="31619825"/>
            <a:ext cx="122840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b="1">
                <a:solidFill>
                  <a:srgbClr val="00677F"/>
                </a:solidFill>
                <a:latin typeface="Montserrat" pitchFamily="2" charset="77"/>
              </a:rPr>
              <a:t>AUTHOR contact</a:t>
            </a:r>
            <a:endParaRPr lang="en-US" altLang="en-US" b="1" u="sng">
              <a:solidFill>
                <a:srgbClr val="00677F"/>
              </a:solidFill>
              <a:latin typeface="Montserrat" pitchFamily="2" charset="77"/>
            </a:endParaRPr>
          </a:p>
        </p:txBody>
      </p:sp>
      <p:sp>
        <p:nvSpPr>
          <p:cNvPr id="47" name="Rectangle: Rounded Corners 80">
            <a:extLst>
              <a:ext uri="{FF2B5EF4-FFF2-40B4-BE49-F238E27FC236}">
                <a16:creationId xmlns:a16="http://schemas.microsoft.com/office/drawing/2014/main" id="{06920E29-9A46-F442-B8F8-48CC43C72A77}"/>
              </a:ext>
            </a:extLst>
          </p:cNvPr>
          <p:cNvSpPr/>
          <p:nvPr/>
        </p:nvSpPr>
        <p:spPr>
          <a:xfrm>
            <a:off x="13373100" y="20007263"/>
            <a:ext cx="17052925" cy="923925"/>
          </a:xfrm>
          <a:prstGeom prst="rect">
            <a:avLst/>
          </a:prstGeom>
          <a:solidFill>
            <a:srgbClr val="0067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prstClr val="white"/>
                </a:solidFill>
                <a:latin typeface="Montserrat" pitchFamily="2" charset="77"/>
                <a:cs typeface="Times New Roman" panose="02020603050405020304" pitchFamily="18" charset="0"/>
              </a:rPr>
              <a:t>Results</a:t>
            </a:r>
          </a:p>
        </p:txBody>
      </p:sp>
      <p:sp>
        <p:nvSpPr>
          <p:cNvPr id="48" name="Rectangle: Rounded Corners 86">
            <a:extLst>
              <a:ext uri="{FF2B5EF4-FFF2-40B4-BE49-F238E27FC236}">
                <a16:creationId xmlns:a16="http://schemas.microsoft.com/office/drawing/2014/main" id="{3E0A1830-76A1-5242-9D3F-279B095B10C1}"/>
              </a:ext>
            </a:extLst>
          </p:cNvPr>
          <p:cNvSpPr/>
          <p:nvPr/>
        </p:nvSpPr>
        <p:spPr>
          <a:xfrm>
            <a:off x="31238825" y="19977100"/>
            <a:ext cx="12195175" cy="923925"/>
          </a:xfrm>
          <a:prstGeom prst="rect">
            <a:avLst/>
          </a:prstGeom>
          <a:solidFill>
            <a:srgbClr val="0067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prstClr val="white"/>
                </a:solidFill>
                <a:latin typeface="Montserrat" pitchFamily="2" charset="77"/>
                <a:cs typeface="Times New Roman" panose="02020603050405020304" pitchFamily="18" charset="0"/>
              </a:rPr>
              <a:t>Clinical application</a:t>
            </a:r>
          </a:p>
        </p:txBody>
      </p:sp>
      <p:sp>
        <p:nvSpPr>
          <p:cNvPr id="49" name="Rectangle: Rounded Corners 34">
            <a:extLst>
              <a:ext uri="{FF2B5EF4-FFF2-40B4-BE49-F238E27FC236}">
                <a16:creationId xmlns:a16="http://schemas.microsoft.com/office/drawing/2014/main" id="{FA0D71C2-96BE-1143-88FA-357AF532A366}"/>
              </a:ext>
            </a:extLst>
          </p:cNvPr>
          <p:cNvSpPr/>
          <p:nvPr/>
        </p:nvSpPr>
        <p:spPr>
          <a:xfrm>
            <a:off x="13306425" y="9056688"/>
            <a:ext cx="17259300" cy="963612"/>
          </a:xfrm>
          <a:prstGeom prst="rect">
            <a:avLst/>
          </a:prstGeom>
          <a:solidFill>
            <a:srgbClr val="00677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5400" b="1" dirty="0">
                <a:solidFill>
                  <a:prstClr val="white"/>
                </a:solidFill>
                <a:latin typeface="Montserrat" pitchFamily="2" charset="77"/>
                <a:cs typeface="Times New Roman" panose="02020603050405020304" pitchFamily="18" charset="0"/>
              </a:rPr>
              <a:t>Methods</a:t>
            </a:r>
          </a:p>
        </p:txBody>
      </p:sp>
      <p:sp>
        <p:nvSpPr>
          <p:cNvPr id="14357" name="Rectangle 2">
            <a:extLst>
              <a:ext uri="{FF2B5EF4-FFF2-40B4-BE49-F238E27FC236}">
                <a16:creationId xmlns:a16="http://schemas.microsoft.com/office/drawing/2014/main" id="{087AC66F-FBC8-BD4C-AE5A-8790B333B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73100" y="10498138"/>
            <a:ext cx="17052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latin typeface="Montserrat" pitchFamily="2" charset="77"/>
                <a:cs typeface="Times New Roman" panose="02020603050405020304" pitchFamily="18" charset="0"/>
              </a:rPr>
              <a:t>Study Methods</a:t>
            </a:r>
          </a:p>
        </p:txBody>
      </p:sp>
      <p:sp>
        <p:nvSpPr>
          <p:cNvPr id="14358" name="Rectangle 9">
            <a:extLst>
              <a:ext uri="{FF2B5EF4-FFF2-40B4-BE49-F238E27FC236}">
                <a16:creationId xmlns:a16="http://schemas.microsoft.com/office/drawing/2014/main" id="{D5040227-8F86-1F46-8712-74497F225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" y="10560050"/>
            <a:ext cx="123396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latin typeface="Montserrat" pitchFamily="2" charset="77"/>
                <a:cs typeface="Times New Roman" panose="02020603050405020304" pitchFamily="18" charset="0"/>
              </a:rPr>
              <a:t>Include purpose of the study</a:t>
            </a:r>
          </a:p>
        </p:txBody>
      </p:sp>
      <p:sp>
        <p:nvSpPr>
          <p:cNvPr id="14359" name="Rectangle 9">
            <a:extLst>
              <a:ext uri="{FF2B5EF4-FFF2-40B4-BE49-F238E27FC236}">
                <a16:creationId xmlns:a16="http://schemas.microsoft.com/office/drawing/2014/main" id="{29271A19-3D94-3549-8385-C1C3E27DE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7713" y="10529888"/>
            <a:ext cx="12195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latin typeface="Montserrat" pitchFamily="2" charset="77"/>
                <a:cs typeface="Times New Roman" panose="02020603050405020304" pitchFamily="18" charset="0"/>
              </a:rPr>
              <a:t>Study Conclusions</a:t>
            </a:r>
          </a:p>
        </p:txBody>
      </p:sp>
      <p:sp>
        <p:nvSpPr>
          <p:cNvPr id="14360" name="Rectangle 9">
            <a:extLst>
              <a:ext uri="{FF2B5EF4-FFF2-40B4-BE49-F238E27FC236}">
                <a16:creationId xmlns:a16="http://schemas.microsoft.com/office/drawing/2014/main" id="{38664604-F771-2045-A113-57308A51B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27713" y="21307425"/>
            <a:ext cx="1219517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altLang="en-US" sz="3600">
                <a:latin typeface="Montserrat" pitchFamily="2" charset="77"/>
                <a:cs typeface="Times New Roman" panose="02020603050405020304" pitchFamily="18" charset="0"/>
              </a:rPr>
              <a:t>Include clinical applications of the study and / or References</a:t>
            </a:r>
          </a:p>
        </p:txBody>
      </p:sp>
      <p:pic>
        <p:nvPicPr>
          <p:cNvPr id="14361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FFD69745-F235-FD44-AF8A-9D14E66016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72"/>
          <a:stretch>
            <a:fillRect/>
          </a:stretch>
        </p:blipFill>
        <p:spPr bwMode="auto">
          <a:xfrm>
            <a:off x="-60325" y="-50800"/>
            <a:ext cx="43951525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2" name="Text Box 3">
            <a:extLst>
              <a:ext uri="{FF2B5EF4-FFF2-40B4-BE49-F238E27FC236}">
                <a16:creationId xmlns:a16="http://schemas.microsoft.com/office/drawing/2014/main" id="{9F66B546-7F18-2140-A13F-F8B755C024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800" y="6113463"/>
            <a:ext cx="29625925" cy="266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5897" tIns="97949" rIns="195897" bIns="97949">
            <a:spAutoFit/>
          </a:bodyPr>
          <a:lstStyle>
            <a:lvl1pPr defTabSz="1958975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1958975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1958975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1958975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1958975"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19589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19589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19589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1958975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7200" b="1">
                <a:solidFill>
                  <a:srgbClr val="00677F"/>
                </a:solidFill>
                <a:latin typeface="Montserrat" pitchFamily="2" charset="77"/>
                <a:cs typeface="Times New Roman" panose="02020603050405020304" pitchFamily="18" charset="0"/>
              </a:rPr>
              <a:t>This a placeholder title, so we can see how it looks at length</a:t>
            </a:r>
          </a:p>
          <a:p>
            <a:pPr algn="ctr"/>
            <a:r>
              <a:rPr lang="en-US" altLang="en-US" sz="4400" b="1">
                <a:solidFill>
                  <a:srgbClr val="00677F"/>
                </a:solidFill>
                <a:latin typeface="Montserrat" pitchFamily="2" charset="77"/>
                <a:cs typeface="Times New Roman" panose="02020603050405020304" pitchFamily="18" charset="0"/>
              </a:rPr>
              <a:t>Jane Doe &amp; John Doe</a:t>
            </a:r>
          </a:p>
          <a:p>
            <a:pPr algn="ctr"/>
            <a:r>
              <a:rPr lang="en-US" altLang="en-US" sz="4400" b="1">
                <a:solidFill>
                  <a:srgbClr val="00677F"/>
                </a:solidFill>
                <a:latin typeface="Montserrat" pitchFamily="2" charset="77"/>
                <a:cs typeface="Times New Roman" panose="02020603050405020304" pitchFamily="18" charset="0"/>
              </a:rPr>
              <a:t>Affiliation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DBC99C-C4BF-C44D-B1F5-D0E9AC2B5D95}"/>
              </a:ext>
            </a:extLst>
          </p:cNvPr>
          <p:cNvSpPr/>
          <p:nvPr/>
        </p:nvSpPr>
        <p:spPr>
          <a:xfrm>
            <a:off x="-60325" y="32365950"/>
            <a:ext cx="43951525" cy="592138"/>
          </a:xfrm>
          <a:prstGeom prst="rect">
            <a:avLst/>
          </a:prstGeom>
          <a:solidFill>
            <a:srgbClr val="83AF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25091</TotalTime>
  <Words>61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Gill Sans MT</vt:lpstr>
      <vt:lpstr>Montserrat</vt:lpstr>
      <vt:lpstr>Times New Roman</vt:lpstr>
      <vt:lpstr>Default Design</vt:lpstr>
      <vt:lpstr>PowerPoint Presentation</vt:lpstr>
    </vt:vector>
  </TitlesOfParts>
  <Company>Janice Eng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Janice Eng</dc:creator>
  <cp:lastModifiedBy>Claudia Carcamo</cp:lastModifiedBy>
  <cp:revision>811</cp:revision>
  <cp:lastPrinted>2002-06-12T01:34:41Z</cp:lastPrinted>
  <dcterms:created xsi:type="dcterms:W3CDTF">1998-08-07T22:14:57Z</dcterms:created>
  <dcterms:modified xsi:type="dcterms:W3CDTF">2023-12-19T17:53:37Z</dcterms:modified>
</cp:coreProperties>
</file>